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7" r:id="rId13"/>
    <p:sldId id="273" r:id="rId14"/>
    <p:sldId id="274" r:id="rId15"/>
    <p:sldId id="275" r:id="rId16"/>
  </p:sldIdLst>
  <p:sldSz cx="14630400" cy="8229600"/>
  <p:notesSz cx="8229600" cy="146304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Inter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-534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94CF6-9BBF-4BC8-B18F-442A942CCDF1}" type="datetimeFigureOut">
              <a:rPr lang="en-IN" smtClean="0"/>
              <a:pPr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FD9FF-CCD1-48AA-88F8-5115E3E004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3161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Presentation1.ppt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649" y="106216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vs Static Routing Efficiency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4264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</a:t>
            </a:r>
            <a:r>
              <a:rPr lang="en-US" sz="20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</a:t>
            </a:r>
            <a:r>
              <a:rPr lang="en-US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THOWFIQ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(1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92511178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	              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KOTHAKOTA RAKESH                      (192525075)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GANGAVARAPUABHINAY REDDY    (192525082)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92798" y="56107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 [ COMPUTER NETWORKS FOR COMMUNICATION ]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IN" b="1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IN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FACULTY  </a:t>
            </a:r>
            <a:r>
              <a:rPr lang="en-IN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</a:t>
            </a:r>
            <a:r>
              <a:rPr lang="en-US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DR.ANANDH , DR.RAJARAM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						Date : 04-08-2025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365790" y="7136605"/>
            <a:ext cx="37782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680960"/>
            <a:ext cx="9144000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7681" y="200606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 – Real-Time Example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41714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</a:t>
            </a:r>
            <a:r>
              <a:rPr lang="en-US" sz="28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</a:t>
            </a: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Internet Service Provider (ISP)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4789527"/>
            <a:ext cx="8134080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OSPF(Open Shortest Path First)</a:t>
            </a:r>
          </a:p>
          <a:p>
            <a:pPr marL="342900" indent="-342900" algn="l">
              <a:lnSpc>
                <a:spcPts val="2850"/>
              </a:lnSpc>
              <a:buSzPct val="100000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across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hundreds of routers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5231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routes when links go down or new routers are added.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486400" y="7780713"/>
            <a:ext cx="9135687" cy="448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364" y="1430785"/>
            <a:ext cx="1302615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Routing: Advantages and Challenges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602712"/>
            <a:ext cx="6407944" cy="2597587"/>
          </a:xfrm>
          <a:prstGeom prst="roundRect">
            <a:avLst>
              <a:gd name="adj" fmla="val 5632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57223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2625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432691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1696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051084" y="469570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updates routing tables.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51084" y="513790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well with large and growing networks.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51084" y="558010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quickly to topology changes and failures.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7428548" y="3602712"/>
            <a:ext cx="6408063" cy="2597587"/>
          </a:xfrm>
          <a:prstGeom prst="roundRect">
            <a:avLst>
              <a:gd name="adj" fmla="val 5632"/>
            </a:avLst>
          </a:prstGeom>
          <a:solidFill>
            <a:srgbClr val="FDFAF7"/>
          </a:solidFill>
          <a:ln/>
        </p:spPr>
      </p:sp>
      <p:sp>
        <p:nvSpPr>
          <p:cNvPr id="12" name="Shape 9"/>
          <p:cNvSpPr/>
          <p:nvPr/>
        </p:nvSpPr>
        <p:spPr>
          <a:xfrm>
            <a:off x="7428548" y="357223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2298" y="32625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432691"/>
            <a:ext cx="272177" cy="34016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85842" y="41696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7685842" y="469570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Consumes CPU and memory resources.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7685842" y="5137904"/>
            <a:ext cx="66286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and </a:t>
            </a:r>
            <a:r>
              <a:rPr lang="en-US" sz="2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 shooting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complex.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685842" y="558010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routing loops if not configured properly.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0" y="7705896"/>
            <a:ext cx="14630400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572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16529881"/>
              </p:ext>
            </p:extLst>
          </p:nvPr>
        </p:nvGraphicFramePr>
        <p:xfrm>
          <a:off x="-2470" y="-29094"/>
          <a:ext cx="14632870" cy="8229600"/>
        </p:xfrm>
        <a:graphic>
          <a:graphicData uri="http://schemas.openxmlformats.org/presentationml/2006/ole">
            <p:oleObj spid="_x0000_s1035" name="Presentation" r:id="rId3" imgW="7313594" imgH="4113255" progId="PowerPoint.Show.12">
              <p:embed/>
            </p:oleObj>
          </a:graphicData>
        </a:graphic>
      </p:graphicFrame>
      <p:sp>
        <p:nvSpPr>
          <p:cNvPr id="2" name="Rectangle 1"/>
          <p:cNvSpPr/>
          <p:nvPr/>
        </p:nvSpPr>
        <p:spPr>
          <a:xfrm>
            <a:off x="6267796" y="7743306"/>
            <a:ext cx="836260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6474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355" y="435531"/>
            <a:ext cx="7042190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 Comparison: Key Factors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77177" y="1246909"/>
            <a:ext cx="13987463" cy="947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Understanding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differences between </a:t>
            </a: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 methods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crucial for network design. </a:t>
            </a:r>
            <a:endParaRPr lang="en-US" sz="22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9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them across several key dimensions to determine their suitability for various environments.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2207029"/>
            <a:ext cx="6815774" cy="5580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81685" y="3898272"/>
            <a:ext cx="5438428" cy="235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</a:t>
            </a: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</a:t>
            </a: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240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1950"/>
              </a:lnSpc>
              <a:buSzPct val="100000"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463708" y="4272742"/>
            <a:ext cx="6279035" cy="216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481685" y="4679371"/>
            <a:ext cx="6497146" cy="29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tolerance and recovery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463708" y="4997326"/>
            <a:ext cx="5333363" cy="36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memory resource usage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481685" y="5426672"/>
            <a:ext cx="540382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 suitability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481685" y="5860036"/>
            <a:ext cx="656760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complexity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7775155"/>
            <a:ext cx="1463039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0928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214438"/>
            <a:ext cx="1302627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Routing </a:t>
            </a:r>
            <a:r>
              <a:rPr lang="en-US" sz="49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 : 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Detailed Comparison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77240" y="2455307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9653" y="245530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59901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120640" y="2636281"/>
            <a:ext cx="4126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</a:t>
            </a: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716691" y="259901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Routing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93790" y="309494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2493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375077" y="324933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716691" y="324933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801410" y="375594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8996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375077" y="38996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716691" y="38996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801410" y="440626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5499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Recovery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375077" y="45499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None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716691" y="45499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801410" y="505658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2002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CPU/Memory Usage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375077" y="52002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716691" y="52002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801410" y="570690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58506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375077" y="58506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networks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716691" y="58506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Large/dynamic networks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1345537" y="632153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653" y="65009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5375077" y="65009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9716691" y="65009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0" y="7631083"/>
            <a:ext cx="14683892" cy="598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949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7788"/>
            <a:ext cx="999410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&amp; Future Directions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028224" y="334148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small, secure, and stable networks.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16962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451396" y="334148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large, changing environments requiring automatic updates and fault tolerance.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640133" y="2581037"/>
            <a:ext cx="4196358" cy="2446496"/>
          </a:xfrm>
          <a:prstGeom prst="roundRect">
            <a:avLst>
              <a:gd name="adj" fmla="val 38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8154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Approach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9874568" y="334148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in enterprises—leverages the simplicity of static routing and flexibility of dynamic routing.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82045" y="5426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 Questions and Discussion Welcome!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82044" y="62775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KOTHAKOTA RAKESH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G ABHINAY REDDY , MOHAMED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SYED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THOWFIQ 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2042" y="67002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Name: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</a:t>
            </a:r>
            <a:r>
              <a:rPr lang="en-US" sz="1750" b="1" dirty="0" smtClean="0">
                <a:solidFill>
                  <a:schemeClr val="accent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NETWORKS FOR COMMUNICATION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] (CSAO735)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									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						                                                          </a:t>
            </a:r>
            <a:r>
              <a:rPr lang="en-US" sz="1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Date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04-08-2025</a:t>
            </a:r>
            <a:endParaRPr lang="en-US" sz="1600" dirty="0"/>
          </a:p>
          <a:p>
            <a:pPr algn="ctr">
              <a:lnSpc>
                <a:spcPts val="2850"/>
              </a:lnSpc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                                          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3" y="7772400"/>
            <a:ext cx="146069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31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013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Table of Contents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665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107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Routing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4549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Routing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790" y="49921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Comparison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54343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&amp; Disadvantages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89632" y="58765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0" y="7693428"/>
            <a:ext cx="14622087" cy="536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713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20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compares static and dynamic routing based on: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7384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180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36228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adaptability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78649" y="42408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analyze their use </a:t>
            </a: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</a:t>
            </a:r>
            <a:r>
              <a:rPr lang="en-US" sz="28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93790" y="48589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vs. large networks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5301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during failures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78648" y="59136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 </a:t>
            </a:r>
            <a:r>
              <a:rPr lang="en-US" sz="28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:</a:t>
            </a:r>
            <a:endParaRPr lang="en-US" sz="2800" b="1" dirty="0"/>
          </a:p>
        </p:txBody>
      </p:sp>
      <p:sp>
        <p:nvSpPr>
          <p:cNvPr id="11" name="Text 9"/>
          <p:cNvSpPr/>
          <p:nvPr/>
        </p:nvSpPr>
        <p:spPr>
          <a:xfrm>
            <a:off x="806184" y="6537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examples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93790" y="69794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Advantages &amp; disadvantages of each method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369342"/>
            <a:ext cx="795120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Introduction </a:t>
            </a: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 Routing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394779" y="17290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Routing</a:t>
            </a:r>
            <a:r>
              <a:rPr lang="en-US" sz="3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309179" y="22639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of selecting a path for data in a network</a:t>
            </a:r>
            <a:r>
              <a:rPr lang="en-US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309179" y="28928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determines how data packets move from source to destination through routers and paths.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Routing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30" y="3618634"/>
            <a:ext cx="8844742" cy="4153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058" y="1705213"/>
            <a:ext cx="1001839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Compare Static and Dynamic?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657582" y="375987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9841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35410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Understanding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51084" y="5151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each performs in real-time scenarios.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216962" y="366843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498413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235410"/>
            <a:ext cx="368177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 &amp; Fault-Handling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51513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configuration and fault-handling differences.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9640133" y="3668435"/>
            <a:ext cx="4196358" cy="2466023"/>
          </a:xfrm>
          <a:prstGeom prst="roundRect">
            <a:avLst>
              <a:gd name="adj" fmla="val 5933"/>
            </a:avLst>
          </a:prstGeom>
          <a:solidFill>
            <a:srgbClr val="FDFAF7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6379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3282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498413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2354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Optimal Approach</a:t>
            </a:r>
            <a:endParaRPr lang="en-US" sz="2450" dirty="0"/>
          </a:p>
        </p:txBody>
      </p:sp>
      <p:sp>
        <p:nvSpPr>
          <p:cNvPr id="20" name="Text 15"/>
          <p:cNvSpPr/>
          <p:nvPr/>
        </p:nvSpPr>
        <p:spPr>
          <a:xfrm>
            <a:off x="9897427" y="476142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best approach for specific network sizes and goals.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0" y="7776556"/>
            <a:ext cx="1463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1528" y="332509"/>
            <a:ext cx="770989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Definition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5247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Routes are manually configured by the network admin.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6897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Paths are fixed and do not change.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131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small networks or simple topologies.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65741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communication between routers.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7757398"/>
            <a:ext cx="14622087" cy="472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static 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35" y="1537507"/>
            <a:ext cx="9077498" cy="3710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648" y="3695624"/>
            <a:ext cx="1033903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Real-Time Example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5380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 small office with two routers.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99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paths configured manually by an admin.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4409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need for dynamic updates because the structure rarely changes.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" y="7714211"/>
            <a:ext cx="14630400" cy="515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401" y="1492254"/>
            <a:ext cx="882455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Static Routing – Pros and Cons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444655" y="3524315"/>
            <a:ext cx="3742611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</a:t>
            </a: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Pros: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setup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921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(no route advertisement)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5364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CPU/memory usage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99520" y="3524315"/>
            <a:ext cx="3742611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❌</a:t>
            </a:r>
            <a:r>
              <a:rPr lang="en-US" sz="36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Cons: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7599521" y="44796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automatic failure recovery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99521" y="4921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reconfiguration required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5364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scalability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" y="7764087"/>
            <a:ext cx="14630400" cy="46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158" y="397061"/>
            <a:ext cx="12789206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Routing </a:t>
            </a:r>
            <a:r>
              <a:rPr lang="en-US" sz="6000" b="1" dirty="0" smtClean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– Definition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0" y="1774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Routers automatically share routing info.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0" y="21377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Paths adjust as the network changes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0" y="2500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routing protocols like RIP, OSPF</a:t>
            </a:r>
            <a:r>
              <a:rPr lang="en-US" sz="25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EIGRP</a:t>
            </a: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BGP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0" y="2863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for large, complex, or frequently changing networks.</a:t>
            </a:r>
            <a:endParaRPr lang="en-US" sz="2500" dirty="0"/>
          </a:p>
        </p:txBody>
      </p:sp>
      <p:sp>
        <p:nvSpPr>
          <p:cNvPr id="8" name="Rectangle 7"/>
          <p:cNvSpPr/>
          <p:nvPr/>
        </p:nvSpPr>
        <p:spPr>
          <a:xfrm>
            <a:off x="0" y="7764087"/>
            <a:ext cx="14630399" cy="46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dynamic 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76" y="3625475"/>
            <a:ext cx="9110748" cy="4138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568</Words>
  <Application>Microsoft Office PowerPoint</Application>
  <PresentationFormat>Custom</PresentationFormat>
  <Paragraphs>145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Petrona Bold</vt:lpstr>
      <vt:lpstr>Calibri</vt:lpstr>
      <vt:lpstr>Inter</vt:lpstr>
      <vt:lpstr>Office Theme</vt:lpstr>
      <vt:lpstr>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RAMANA&amp;SWATHI</dc:creator>
  <cp:lastModifiedBy>ELCOT</cp:lastModifiedBy>
  <cp:revision>22</cp:revision>
  <dcterms:created xsi:type="dcterms:W3CDTF">2025-07-31T13:12:18Z</dcterms:created>
  <dcterms:modified xsi:type="dcterms:W3CDTF">2025-08-04T02:47:18Z</dcterms:modified>
</cp:coreProperties>
</file>